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24/05/2017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43608" y="2132856"/>
            <a:ext cx="736291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i="1" dirty="0" smtClean="0">
                <a:latin typeface="Arial" pitchFamily="34" charset="0"/>
                <a:cs typeface="Arial" pitchFamily="34" charset="0"/>
              </a:rPr>
              <a:t>Sperimentazione di un nuovo modello di PEI </a:t>
            </a:r>
          </a:p>
          <a:p>
            <a:endParaRPr lang="it-IT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it-IT" sz="2800" i="1" dirty="0" smtClean="0">
                <a:latin typeface="Arial" pitchFamily="34" charset="0"/>
                <a:cs typeface="Arial" pitchFamily="34" charset="0"/>
              </a:rPr>
              <a:t>Modena , 24 maggio 2017</a:t>
            </a:r>
            <a:endParaRPr lang="it-IT" sz="28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755576" y="764704"/>
            <a:ext cx="705678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Attività del gruppo di lavoro </a:t>
            </a:r>
          </a:p>
          <a:p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Predisposizione di un nuovo modello di PEI.  </a:t>
            </a:r>
          </a:p>
          <a:p>
            <a:pPr>
              <a:buFont typeface="Arial" pitchFamily="34" charset="0"/>
              <a:buChar char="•"/>
            </a:pP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Predisposizione di un modello di verifica finale del PEI. </a:t>
            </a:r>
          </a:p>
          <a:p>
            <a:pPr>
              <a:buFont typeface="Arial" pitchFamily="34" charset="0"/>
              <a:buChar char="•"/>
            </a:pP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Raccolta  delle osservazioni e dei suggerimenti provenienti dalle scuole che hanno aderito  alla sperimentazione.</a:t>
            </a:r>
          </a:p>
          <a:p>
            <a:pPr>
              <a:buFont typeface="Arial" pitchFamily="34" charset="0"/>
              <a:buChar char="•"/>
            </a:pP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Revisione  e correzione del modello proposto sulla base delle osservazioni critiche delle scuole.</a:t>
            </a:r>
          </a:p>
          <a:p>
            <a:endParaRPr lang="it-IT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83568" y="836712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Modello di PEI sperimentale</a:t>
            </a:r>
          </a:p>
          <a:p>
            <a:endParaRPr lang="it-IT" sz="24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4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Presupposti </a:t>
            </a:r>
          </a:p>
          <a:p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Promuovere una osservazione puntuale e una conoscenza approfondita dell’alunno, anche per quanto riguarda il contesto di vita extrascolastico. </a:t>
            </a:r>
          </a:p>
          <a:p>
            <a:pPr>
              <a:buFont typeface="Arial" pitchFamily="34" charset="0"/>
              <a:buChar char="•"/>
            </a:pP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Delineare una “base </a:t>
            </a:r>
            <a:r>
              <a:rPr lang="it-IT" sz="2400" i="1" dirty="0" err="1" smtClean="0">
                <a:latin typeface="Arial" pitchFamily="34" charset="0"/>
                <a:cs typeface="Arial" pitchFamily="34" charset="0"/>
              </a:rPr>
              <a:t>line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”  delle competenze e abilità possedute dall’alunno, raccordandosi al PDF.</a:t>
            </a:r>
          </a:p>
          <a:p>
            <a:pPr>
              <a:buFont typeface="Arial" pitchFamily="34" charset="0"/>
              <a:buChar char="•"/>
            </a:pP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Definire obiettivi  chiari e precisi sotto forma di comportamenti osservabili.</a:t>
            </a:r>
          </a:p>
          <a:p>
            <a:r>
              <a:rPr lang="it-IT" sz="2400" i="1" dirty="0" smtClean="0">
                <a:latin typeface="Arial" pitchFamily="34" charset="0"/>
                <a:cs typeface="Arial" pitchFamily="34" charset="0"/>
              </a:rPr>
              <a:t> </a:t>
            </a:r>
            <a:endParaRPr lang="it-IT" sz="2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827584" y="1196752"/>
            <a:ext cx="763284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i="1" dirty="0" smtClean="0">
              <a:latin typeface="Arial" pitchFamily="34" charset="0"/>
              <a:cs typeface="Arial" pitchFamily="34" charset="0"/>
            </a:endParaRPr>
          </a:p>
          <a:p>
            <a:endParaRPr lang="it-IT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Estendere 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l’ambito dell’intervento del PEI a dimensioni non strettamente legate all’apprendimento scolastico , come gli ambiti dell’affettività, delle relazioni sociali, delle autonomie, delle prospettive lavorative. </a:t>
            </a:r>
          </a:p>
          <a:p>
            <a:pPr>
              <a:buFont typeface="Arial" pitchFamily="34" charset="0"/>
              <a:buChar char="•"/>
            </a:pPr>
            <a:endParaRPr lang="it-IT" sz="2400" i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Promuovere la collaborazione fra le diverse figure coinvolte  nella formazione dell’alunno sia in ambito scolastico che 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extrascolastico </a:t>
            </a:r>
            <a:r>
              <a:rPr lang="it-IT" sz="2400" i="1" dirty="0" smtClean="0">
                <a:latin typeface="Arial" pitchFamily="34" charset="0"/>
                <a:cs typeface="Arial" pitchFamily="34" charset="0"/>
              </a:rPr>
              <a:t>in ambito scolastico che extrascolastico</a:t>
            </a:r>
            <a:endParaRPr lang="it-IT" sz="2400" dirty="0"/>
          </a:p>
        </p:txBody>
      </p:sp>
      <p:sp>
        <p:nvSpPr>
          <p:cNvPr id="5" name="Rettangolo 4"/>
          <p:cNvSpPr/>
          <p:nvPr/>
        </p:nvSpPr>
        <p:spPr>
          <a:xfrm>
            <a:off x="899592" y="476672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Modello di PEI sperimentale</a:t>
            </a:r>
          </a:p>
          <a:p>
            <a:endParaRPr lang="it-IT" sz="2000" i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it-IT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Presupposti </a:t>
            </a:r>
            <a:endParaRPr lang="it-IT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843808" y="2492896"/>
            <a:ext cx="3352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2400" i="1" dirty="0" smtClean="0">
                <a:latin typeface="Arial" pitchFamily="34" charset="0"/>
                <a:cs typeface="Arial" pitchFamily="34" charset="0"/>
              </a:rPr>
              <a:t>Grazie per l’attenzione </a:t>
            </a:r>
            <a:endParaRPr lang="it-IT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177</Words>
  <Application>Microsoft Office PowerPoint</Application>
  <PresentationFormat>Presentazione su schermo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Equinozio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Cosimo Ressa</dc:creator>
  <cp:lastModifiedBy>cd</cp:lastModifiedBy>
  <cp:revision>3</cp:revision>
  <dcterms:created xsi:type="dcterms:W3CDTF">2017-05-24T12:37:59Z</dcterms:created>
  <dcterms:modified xsi:type="dcterms:W3CDTF">2017-05-24T13:02:50Z</dcterms:modified>
</cp:coreProperties>
</file>